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22-07-2020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22-07-2020)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15,226,814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279,713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623,370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6,938 new fatalities (1%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56,085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2,043 cases (3%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38.0# in confirmed cases, 57.0#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21.0# in cases per capita, 59.0#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22-07-2020)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4.1%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0.8%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(3,970,906)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(71,695)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(1,284)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